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5"/>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9" r:id="rId42"/>
    <p:sldId id="335" r:id="rId43"/>
    <p:sldId id="280" r:id="rId44"/>
    <p:sldId id="281" r:id="rId45"/>
    <p:sldId id="282" r:id="rId46"/>
    <p:sldId id="336" r:id="rId47"/>
    <p:sldId id="283" r:id="rId48"/>
    <p:sldId id="284" r:id="rId49"/>
    <p:sldId id="356" r:id="rId50"/>
    <p:sldId id="337" r:id="rId51"/>
    <p:sldId id="339" r:id="rId52"/>
    <p:sldId id="352" r:id="rId53"/>
    <p:sldId id="359" r:id="rId54"/>
    <p:sldId id="338" r:id="rId55"/>
    <p:sldId id="340"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04" r:id="rId114"/>
    <p:sldId id="407" r:id="rId115"/>
    <p:sldId id="393" r:id="rId116"/>
    <p:sldId id="399" r:id="rId117"/>
    <p:sldId id="308" r:id="rId118"/>
    <p:sldId id="412" r:id="rId119"/>
    <p:sldId id="415" r:id="rId120"/>
    <p:sldId id="411" r:id="rId121"/>
    <p:sldId id="414" r:id="rId122"/>
    <p:sldId id="408" r:id="rId123"/>
    <p:sldId id="413" r:id="rId1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hlinkClick r:id="rId3"/>
              </a:rPr>
              <a:t>https://github.com/mdn/beginner-html-site-styled/archive/gh-pages.zip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13232</TotalTime>
  <Words>2334</Words>
  <Application>Microsoft Macintosh PowerPoint</Application>
  <PresentationFormat>On-screen Show (16:9)</PresentationFormat>
  <Paragraphs>452</Paragraphs>
  <Slides>123</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123</vt:i4>
      </vt:variant>
    </vt:vector>
  </HeadingPairs>
  <TitlesOfParts>
    <vt:vector size="128"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99</cp:revision>
  <dcterms:modified xsi:type="dcterms:W3CDTF">2019-04-17T20:14:29Z</dcterms:modified>
</cp:coreProperties>
</file>